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8"/>
  </p:handoutMasterIdLst>
  <p:sldIdLst>
    <p:sldId id="256" r:id="rId2"/>
    <p:sldId id="287" r:id="rId3"/>
    <p:sldId id="275" r:id="rId4"/>
    <p:sldId id="283" r:id="rId5"/>
    <p:sldId id="276" r:id="rId6"/>
    <p:sldId id="285" r:id="rId7"/>
    <p:sldId id="284" r:id="rId8"/>
    <p:sldId id="277" r:id="rId9"/>
    <p:sldId id="278" r:id="rId10"/>
    <p:sldId id="279" r:id="rId11"/>
    <p:sldId id="280" r:id="rId12"/>
    <p:sldId id="281" r:id="rId13"/>
    <p:sldId id="282" r:id="rId14"/>
    <p:sldId id="286" r:id="rId15"/>
    <p:sldId id="274" r:id="rId16"/>
    <p:sldId id="258" r:id="rId17"/>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F5D281EF-E7E2-4AEC-A376-CB2E58EB0687}" type="datetimeFigureOut">
              <a:rPr lang="en-AU" smtClean="0"/>
              <a:t>9/08/2016</a:t>
            </a:fld>
            <a:endParaRPr lang="en-AU"/>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D3BD510-BB61-4C3C-A665-2D9D4EA4C09A}" type="slidenum">
              <a:rPr lang="en-AU" smtClean="0"/>
              <a:t>‹#›</a:t>
            </a:fld>
            <a:endParaRPr lang="en-AU"/>
          </a:p>
        </p:txBody>
      </p:sp>
    </p:spTree>
    <p:extLst>
      <p:ext uri="{BB962C8B-B14F-4D97-AF65-F5344CB8AC3E}">
        <p14:creationId xmlns:p14="http://schemas.microsoft.com/office/powerpoint/2010/main" val="182711626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7840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404385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253266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846EAC54-71CF-EA4E-8625-AED538433E4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573022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846EAC54-71CF-EA4E-8625-AED538433E4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87751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846EAC54-71CF-EA4E-8625-AED538433E4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195286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846EAC54-71CF-EA4E-8625-AED538433E45}" type="datetimeFigureOut">
              <a:rPr lang="en-US" smtClean="0"/>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56236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846EAC54-71CF-EA4E-8625-AED538433E45}" type="datetimeFigureOut">
              <a:rPr lang="en-US" smtClean="0"/>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44856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EAC54-71CF-EA4E-8625-AED538433E45}" type="datetimeFigureOut">
              <a:rPr lang="en-US" smtClean="0"/>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2568984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6EAC54-71CF-EA4E-8625-AED538433E4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3426913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846EAC54-71CF-EA4E-8625-AED538433E4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EEDCC1-4158-D741-B0EC-099D2D91FD1F}" type="slidenum">
              <a:rPr lang="en-US" smtClean="0"/>
              <a:t>‹#›</a:t>
            </a:fld>
            <a:endParaRPr lang="en-US"/>
          </a:p>
        </p:txBody>
      </p:sp>
    </p:spTree>
    <p:extLst>
      <p:ext uri="{BB962C8B-B14F-4D97-AF65-F5344CB8AC3E}">
        <p14:creationId xmlns:p14="http://schemas.microsoft.com/office/powerpoint/2010/main" val="422311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EAC54-71CF-EA4E-8625-AED538433E45}" type="datetimeFigureOut">
              <a:rPr lang="en-US" smtClean="0"/>
              <a:t>8/9/2016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EEDCC1-4158-D741-B0EC-099D2D91FD1F}" type="slidenum">
              <a:rPr lang="en-US" smtClean="0"/>
              <a:t>‹#›</a:t>
            </a:fld>
            <a:endParaRPr lang="en-US"/>
          </a:p>
        </p:txBody>
      </p:sp>
    </p:spTree>
    <p:extLst>
      <p:ext uri="{BB962C8B-B14F-4D97-AF65-F5344CB8AC3E}">
        <p14:creationId xmlns:p14="http://schemas.microsoft.com/office/powerpoint/2010/main" val="2056356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813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3:8</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Although I am less than the least of all the Lord’s people, this grace was given me: to preach to the Gentiles the boundless riches of Christ, </a:t>
            </a:r>
          </a:p>
        </p:txBody>
      </p:sp>
    </p:spTree>
    <p:extLst>
      <p:ext uri="{BB962C8B-B14F-4D97-AF65-F5344CB8AC3E}">
        <p14:creationId xmlns:p14="http://schemas.microsoft.com/office/powerpoint/2010/main" val="161024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3:9</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and to make plain to everyone the administration of this mystery, which for ages past was kept hidden in God, who created all things. </a:t>
            </a:r>
          </a:p>
        </p:txBody>
      </p:sp>
    </p:spTree>
    <p:extLst>
      <p:ext uri="{BB962C8B-B14F-4D97-AF65-F5344CB8AC3E}">
        <p14:creationId xmlns:p14="http://schemas.microsoft.com/office/powerpoint/2010/main" val="3503383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3:10</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His intent was that now, through the church, the manifold wisdom of God should be made known to the rulers and authorities in the heavenly realms, 11 according to his eternal purpose that he accomplished in Christ Jesus our Lord. </a:t>
            </a:r>
          </a:p>
        </p:txBody>
      </p:sp>
    </p:spTree>
    <p:extLst>
      <p:ext uri="{BB962C8B-B14F-4D97-AF65-F5344CB8AC3E}">
        <p14:creationId xmlns:p14="http://schemas.microsoft.com/office/powerpoint/2010/main" val="3646667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3:12</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In him and through faith in him we may approach God with freedom and confidence. 13 I ask you, therefore, not to be discouraged because of my sufferings for you, which are your glory.</a:t>
            </a:r>
          </a:p>
        </p:txBody>
      </p:sp>
    </p:spTree>
    <p:extLst>
      <p:ext uri="{BB962C8B-B14F-4D97-AF65-F5344CB8AC3E}">
        <p14:creationId xmlns:p14="http://schemas.microsoft.com/office/powerpoint/2010/main" val="3648554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The Mystery…</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“God calls unlikely people into His family, in and through the underserved and unsuspecting work of Jesus to use them in unsuspecting ways to advance the KINGDOM</a:t>
            </a:r>
            <a:r>
              <a:rPr lang="en-AU" i="1" dirty="0" smtClean="0">
                <a:latin typeface="Glegoo" pitchFamily="2" charset="0"/>
                <a:cs typeface="Glegoo" pitchFamily="2" charset="0"/>
              </a:rPr>
              <a:t>.”  </a:t>
            </a:r>
          </a:p>
          <a:p>
            <a:pPr marL="0" indent="0" algn="ctr">
              <a:buNone/>
            </a:pPr>
            <a:r>
              <a:rPr lang="en-AU" i="1" dirty="0" smtClean="0">
                <a:latin typeface="Glegoo" pitchFamily="2" charset="0"/>
                <a:cs typeface="Glegoo" pitchFamily="2" charset="0"/>
              </a:rPr>
              <a:t>Rob Reimer</a:t>
            </a:r>
            <a:endParaRPr lang="en-AU" i="1" dirty="0">
              <a:latin typeface="Glegoo" pitchFamily="2" charset="0"/>
              <a:cs typeface="Glegoo" pitchFamily="2" charset="0"/>
            </a:endParaRPr>
          </a:p>
        </p:txBody>
      </p:sp>
    </p:spTree>
    <p:extLst>
      <p:ext uri="{BB962C8B-B14F-4D97-AF65-F5344CB8AC3E}">
        <p14:creationId xmlns:p14="http://schemas.microsoft.com/office/powerpoint/2010/main" val="2061824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8871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17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Mystery?</a:t>
            </a:r>
            <a:endParaRPr lang="en-AU" sz="6600" dirty="0">
              <a:latin typeface="Bebas Neue" pitchFamily="34" charset="0"/>
            </a:endParaRP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0673" y="3280801"/>
            <a:ext cx="3699204" cy="24616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192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a:t>
            </a:r>
            <a:r>
              <a:rPr lang="en-AU" sz="6600" dirty="0">
                <a:latin typeface="Bebas Neue" pitchFamily="34" charset="0"/>
              </a:rPr>
              <a:t>3</a:t>
            </a:r>
            <a:r>
              <a:rPr lang="en-AU" sz="6600" dirty="0" smtClean="0">
                <a:latin typeface="Bebas Neue" pitchFamily="34" charset="0"/>
              </a:rPr>
              <a:t>:1</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For this reason I, Paul, the prisoner of Christ Jesus for the sake of you Gentiles—</a:t>
            </a:r>
          </a:p>
        </p:txBody>
      </p:sp>
    </p:spTree>
    <p:extLst>
      <p:ext uri="{BB962C8B-B14F-4D97-AF65-F5344CB8AC3E}">
        <p14:creationId xmlns:p14="http://schemas.microsoft.com/office/powerpoint/2010/main" val="188055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ACTS 21:28</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“This </a:t>
            </a:r>
            <a:r>
              <a:rPr lang="en-AU" i="1" dirty="0">
                <a:latin typeface="Glegoo" pitchFamily="2" charset="0"/>
                <a:cs typeface="Glegoo" pitchFamily="2" charset="0"/>
              </a:rPr>
              <a:t>is the man who teaches everyone everywhere against our people and our law and this place. And besides, he has brought Greeks into the temple and defiled this holy place.”</a:t>
            </a:r>
          </a:p>
        </p:txBody>
      </p:sp>
    </p:spTree>
    <p:extLst>
      <p:ext uri="{BB962C8B-B14F-4D97-AF65-F5344CB8AC3E}">
        <p14:creationId xmlns:p14="http://schemas.microsoft.com/office/powerpoint/2010/main" val="136930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3:2</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Surely </a:t>
            </a:r>
            <a:r>
              <a:rPr lang="en-AU" i="1" dirty="0">
                <a:latin typeface="Glegoo" pitchFamily="2" charset="0"/>
                <a:cs typeface="Glegoo" pitchFamily="2" charset="0"/>
              </a:rPr>
              <a:t>you have heard about the administration of God’s grace that was given to me for you, 3 that is, </a:t>
            </a:r>
            <a:r>
              <a:rPr lang="en-AU" b="1" i="1" u="sng" dirty="0">
                <a:latin typeface="Glegoo" pitchFamily="2" charset="0"/>
                <a:cs typeface="Glegoo" pitchFamily="2" charset="0"/>
              </a:rPr>
              <a:t>the mystery made known to me </a:t>
            </a:r>
            <a:r>
              <a:rPr lang="en-AU" i="1" dirty="0">
                <a:latin typeface="Glegoo" pitchFamily="2" charset="0"/>
                <a:cs typeface="Glegoo" pitchFamily="2" charset="0"/>
              </a:rPr>
              <a:t>by revelation, as I have already written briefly. </a:t>
            </a:r>
          </a:p>
        </p:txBody>
      </p:sp>
    </p:spTree>
    <p:extLst>
      <p:ext uri="{BB962C8B-B14F-4D97-AF65-F5344CB8AC3E}">
        <p14:creationId xmlns:p14="http://schemas.microsoft.com/office/powerpoint/2010/main" val="261727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ACTS 9:15</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But </a:t>
            </a:r>
            <a:r>
              <a:rPr lang="en-AU" i="1" dirty="0">
                <a:latin typeface="Glegoo" pitchFamily="2" charset="0"/>
                <a:cs typeface="Glegoo" pitchFamily="2" charset="0"/>
              </a:rPr>
              <a:t>the Lord said to Ananias, “Go! This man is my chosen instrument to proclaim my name to the Gentiles and their kings and to the people of Israel.  Proclaim the mystery…</a:t>
            </a:r>
          </a:p>
        </p:txBody>
      </p:sp>
    </p:spTree>
    <p:extLst>
      <p:ext uri="{BB962C8B-B14F-4D97-AF65-F5344CB8AC3E}">
        <p14:creationId xmlns:p14="http://schemas.microsoft.com/office/powerpoint/2010/main" val="3006607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3:4</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smtClean="0">
                <a:latin typeface="Glegoo" pitchFamily="2" charset="0"/>
                <a:cs typeface="Glegoo" pitchFamily="2" charset="0"/>
              </a:rPr>
              <a:t>4 </a:t>
            </a:r>
            <a:r>
              <a:rPr lang="en-AU" i="1" dirty="0">
                <a:latin typeface="Glegoo" pitchFamily="2" charset="0"/>
                <a:cs typeface="Glegoo" pitchFamily="2" charset="0"/>
              </a:rPr>
              <a:t>In reading this, then, you will be able to understand my </a:t>
            </a:r>
            <a:r>
              <a:rPr lang="en-AU" b="1" i="1" u="sng" dirty="0">
                <a:latin typeface="Glegoo" pitchFamily="2" charset="0"/>
                <a:cs typeface="Glegoo" pitchFamily="2" charset="0"/>
              </a:rPr>
              <a:t>insight into the mystery of Christ</a:t>
            </a:r>
          </a:p>
        </p:txBody>
      </p:sp>
    </p:spTree>
    <p:extLst>
      <p:ext uri="{BB962C8B-B14F-4D97-AF65-F5344CB8AC3E}">
        <p14:creationId xmlns:p14="http://schemas.microsoft.com/office/powerpoint/2010/main" val="384959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3:5</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lnSpcReduction="10000"/>
          </a:bodyPr>
          <a:lstStyle/>
          <a:p>
            <a:pPr marL="0" indent="0" algn="ctr">
              <a:buNone/>
            </a:pPr>
            <a:r>
              <a:rPr lang="en-AU" i="1" dirty="0" smtClean="0">
                <a:latin typeface="Glegoo" pitchFamily="2" charset="0"/>
                <a:cs typeface="Glegoo" pitchFamily="2" charset="0"/>
              </a:rPr>
              <a:t>which </a:t>
            </a:r>
            <a:r>
              <a:rPr lang="en-AU" i="1" dirty="0">
                <a:latin typeface="Glegoo" pitchFamily="2" charset="0"/>
                <a:cs typeface="Glegoo" pitchFamily="2" charset="0"/>
              </a:rPr>
              <a:t>was not made known to people in other generations as it has now been revealed by the Spirit to God’s holy apostles and prophets. 6 </a:t>
            </a:r>
            <a:r>
              <a:rPr lang="en-AU" b="1" i="1" u="sng" dirty="0">
                <a:latin typeface="Glegoo" pitchFamily="2" charset="0"/>
                <a:cs typeface="Glegoo" pitchFamily="2" charset="0"/>
              </a:rPr>
              <a:t>This mystery is that through the gospel the Gentiles </a:t>
            </a:r>
            <a:r>
              <a:rPr lang="en-AU" i="1" dirty="0">
                <a:latin typeface="Glegoo" pitchFamily="2" charset="0"/>
                <a:cs typeface="Glegoo" pitchFamily="2" charset="0"/>
              </a:rPr>
              <a:t>are heirs together with Israel, members together of one body, and sharers together in the promise in Christ Jesus.</a:t>
            </a:r>
          </a:p>
        </p:txBody>
      </p:sp>
    </p:spTree>
    <p:extLst>
      <p:ext uri="{BB962C8B-B14F-4D97-AF65-F5344CB8AC3E}">
        <p14:creationId xmlns:p14="http://schemas.microsoft.com/office/powerpoint/2010/main" val="1407739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4312"/>
            <a:ext cx="8229600" cy="1143000"/>
          </a:xfrm>
        </p:spPr>
        <p:txBody>
          <a:bodyPr>
            <a:normAutofit/>
          </a:bodyPr>
          <a:lstStyle/>
          <a:p>
            <a:r>
              <a:rPr lang="en-AU" sz="6600" dirty="0" smtClean="0">
                <a:latin typeface="Bebas Neue" pitchFamily="34" charset="0"/>
              </a:rPr>
              <a:t>Ephesians 3:7</a:t>
            </a:r>
            <a:endParaRPr lang="en-AU" sz="6600" dirty="0">
              <a:latin typeface="Bebas Neue" pitchFamily="34" charset="0"/>
            </a:endParaRPr>
          </a:p>
        </p:txBody>
      </p:sp>
      <p:sp>
        <p:nvSpPr>
          <p:cNvPr id="3" name="Content Placeholder 2"/>
          <p:cNvSpPr>
            <a:spLocks noGrp="1"/>
          </p:cNvSpPr>
          <p:nvPr>
            <p:ph idx="1"/>
          </p:nvPr>
        </p:nvSpPr>
        <p:spPr>
          <a:xfrm>
            <a:off x="457200" y="2486825"/>
            <a:ext cx="8229600" cy="4060624"/>
          </a:xfrm>
        </p:spPr>
        <p:txBody>
          <a:bodyPr>
            <a:normAutofit/>
          </a:bodyPr>
          <a:lstStyle/>
          <a:p>
            <a:pPr marL="0" indent="0" algn="ctr">
              <a:buNone/>
            </a:pPr>
            <a:r>
              <a:rPr lang="en-AU" i="1" dirty="0">
                <a:latin typeface="Glegoo" pitchFamily="2" charset="0"/>
                <a:cs typeface="Glegoo" pitchFamily="2" charset="0"/>
              </a:rPr>
              <a:t>I became a servant of this gospel by the gift of God’s grace given me through the working of his power. </a:t>
            </a:r>
          </a:p>
        </p:txBody>
      </p:sp>
    </p:spTree>
    <p:extLst>
      <p:ext uri="{BB962C8B-B14F-4D97-AF65-F5344CB8AC3E}">
        <p14:creationId xmlns:p14="http://schemas.microsoft.com/office/powerpoint/2010/main" val="965163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1067</TotalTime>
  <Words>428</Words>
  <Application>Microsoft Office PowerPoint</Application>
  <PresentationFormat>On-screen Show (4:3)</PresentationFormat>
  <Paragraphs>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Mystery?</vt:lpstr>
      <vt:lpstr>Ephesians 3:1</vt:lpstr>
      <vt:lpstr>ACTS 21:28</vt:lpstr>
      <vt:lpstr>Ephesians 3:2</vt:lpstr>
      <vt:lpstr>ACTS 9:15</vt:lpstr>
      <vt:lpstr>Ephesians 3:4</vt:lpstr>
      <vt:lpstr>Ephesians 3:5</vt:lpstr>
      <vt:lpstr>Ephesians 3:7</vt:lpstr>
      <vt:lpstr>Ephesians 3:8</vt:lpstr>
      <vt:lpstr>Ephesians 3:9</vt:lpstr>
      <vt:lpstr>Ephesians 3:10</vt:lpstr>
      <vt:lpstr>Ephesians 3:12</vt:lpstr>
      <vt:lpstr>The Mystery…</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Griffiths</dc:creator>
  <cp:lastModifiedBy>Matt Sonsee</cp:lastModifiedBy>
  <cp:revision>22</cp:revision>
  <cp:lastPrinted>2016-08-06T23:25:26Z</cp:lastPrinted>
  <dcterms:created xsi:type="dcterms:W3CDTF">2016-06-30T08:44:04Z</dcterms:created>
  <dcterms:modified xsi:type="dcterms:W3CDTF">2016-08-09T02:17:23Z</dcterms:modified>
</cp:coreProperties>
</file>